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1</a:t>
            </a:fld>
            <a:endParaRPr/>
          </a:p>
        </p:txBody>
      </p:sp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 b="36838"/>
          <a:stretch/>
        </p:blipFill>
        <p:spPr>
          <a:xfrm>
            <a:off x="-63700" y="6021300"/>
            <a:ext cx="9320948" cy="83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47954" y="2328366"/>
            <a:ext cx="4040188" cy="68262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409130" y="789067"/>
            <a:ext cx="1160462" cy="1570038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3"/>
          <p:cNvSpPr txBox="1"/>
          <p:nvPr/>
        </p:nvSpPr>
        <p:spPr>
          <a:xfrm>
            <a:off x="3106754" y="789067"/>
            <a:ext cx="2922588" cy="549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pt-BR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Certificamos que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2340798" y="2458814"/>
            <a:ext cx="4454500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pt-BR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participou d</a:t>
            </a:r>
            <a:r>
              <a:rPr lang="pt-BR" sz="2000">
                <a:solidFill>
                  <a:schemeClr val="dk1"/>
                </a:solidFill>
              </a:rPr>
              <a:t>a atividade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1929891" y="4008907"/>
            <a:ext cx="5428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pt-BR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São Paulo,</a:t>
            </a:r>
            <a:r>
              <a:rPr lang="pt-BR" sz="2000" dirty="0">
                <a:solidFill>
                  <a:schemeClr val="dk1"/>
                </a:solidFill>
              </a:rPr>
              <a:t> __</a:t>
            </a:r>
            <a:r>
              <a:rPr lang="pt-BR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_____</a:t>
            </a:r>
            <a:r>
              <a:rPr lang="pt-BR" sz="2000" dirty="0">
                <a:solidFill>
                  <a:schemeClr val="dk1"/>
                </a:solidFill>
              </a:rPr>
              <a:t>_____</a:t>
            </a:r>
            <a:r>
              <a:rPr lang="pt-BR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2019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1488524" y="1772795"/>
            <a:ext cx="6310965" cy="487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323541" y="2921135"/>
            <a:ext cx="86409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chemeClr val="dk1"/>
                </a:solidFill>
              </a:rPr>
              <a:t>Encontro de Monitores</a:t>
            </a:r>
            <a:endParaRPr sz="2400" dirty="0">
              <a:solidFill>
                <a:schemeClr val="dk1"/>
              </a:solidFill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3"/>
          <p:cNvSpPr/>
          <p:nvPr/>
        </p:nvSpPr>
        <p:spPr>
          <a:xfrm>
            <a:off x="0" y="1019175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pt-BR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3"/>
          <p:cNvSpPr txBox="1"/>
          <p:nvPr/>
        </p:nvSpPr>
        <p:spPr>
          <a:xfrm>
            <a:off x="1144600" y="4861200"/>
            <a:ext cx="6846900" cy="116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pt-BR" sz="2000" dirty="0">
                <a:solidFill>
                  <a:srgbClr val="000000"/>
                </a:solidFill>
              </a:rPr>
              <a:t>_________________</a:t>
            </a:r>
            <a:endParaRPr i="1" dirty="0">
              <a:solidFill>
                <a:srgbClr val="000000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pt-BR" sz="2000" dirty="0">
                <a:solidFill>
                  <a:srgbClr val="000000"/>
                </a:solidFill>
              </a:rPr>
              <a:t>(editar: inserir nome do escotista com assinatura acima)</a:t>
            </a:r>
            <a:endParaRPr sz="2000" dirty="0">
              <a:solidFill>
                <a:srgbClr val="000000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pt-BR" sz="2000" dirty="0">
                <a:solidFill>
                  <a:srgbClr val="000000"/>
                </a:solidFill>
              </a:rPr>
              <a:t>Coordenação da atividade na UEL/Distrito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CBD05A74-B51D-40FA-9A1B-734099093EE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9581" y="360940"/>
            <a:ext cx="2157279" cy="215727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Apresentação na tela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Guilherme Paleari</dc:creator>
  <cp:lastModifiedBy>Guilherme Paleari</cp:lastModifiedBy>
  <cp:revision>1</cp:revision>
  <dcterms:modified xsi:type="dcterms:W3CDTF">2019-06-18T21:10:45Z</dcterms:modified>
</cp:coreProperties>
</file>