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7560000" cx="10692000"/>
  <p:notesSz cx="7560000" cy="10692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381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381" orient="horz"/>
        <p:guide pos="3368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1004515" y="685800"/>
            <a:ext cx="4849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64478" y="1094388"/>
            <a:ext cx="9963000" cy="30168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1pPr>
            <a:lvl2pPr lvl="1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2pPr>
            <a:lvl3pPr lvl="2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3pPr>
            <a:lvl4pPr lvl="3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4pPr>
            <a:lvl5pPr lvl="4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5pPr>
            <a:lvl6pPr lvl="5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6pPr>
            <a:lvl7pPr lvl="6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7pPr>
            <a:lvl8pPr lvl="7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8pPr>
            <a:lvl9pPr lvl="8" algn="ctr">
              <a:spcBef>
                <a:spcPts val="0"/>
              </a:spcBef>
              <a:spcAft>
                <a:spcPts val="0"/>
              </a:spcAft>
              <a:buSzPts val="6600"/>
              <a:buNone/>
              <a:defRPr sz="66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64468" y="4165643"/>
            <a:ext cx="9963000" cy="1164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64468" y="1625801"/>
            <a:ext cx="9963000" cy="28860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15200"/>
              <a:buNone/>
              <a:defRPr sz="15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64468" y="4633192"/>
            <a:ext cx="9963000" cy="19119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 algn="ctr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 algn="ctr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 algn="ctr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64468" y="3161354"/>
            <a:ext cx="9963000" cy="1237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1pPr>
            <a:lvl2pPr lvl="1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2pPr>
            <a:lvl3pPr lvl="2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3pPr>
            <a:lvl4pPr lvl="3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4pPr>
            <a:lvl5pPr lvl="4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5pPr>
            <a:lvl6pPr lvl="5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6pPr>
            <a:lvl7pPr lvl="6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7pPr>
            <a:lvl8pPr lvl="7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8pPr>
            <a:lvl9pPr lvl="8" algn="ctr">
              <a:spcBef>
                <a:spcPts val="0"/>
              </a:spcBef>
              <a:spcAft>
                <a:spcPts val="0"/>
              </a:spcAft>
              <a:buSzPts val="4600"/>
              <a:buNone/>
              <a:defRPr sz="4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64468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5650483" y="1693927"/>
            <a:ext cx="4677000" cy="50214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64468" y="816630"/>
            <a:ext cx="3283500" cy="1110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64468" y="2042457"/>
            <a:ext cx="3283500" cy="46731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23850" lvl="0" marL="4572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indent="-323850" lvl="1" marL="9144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2pPr>
            <a:lvl3pPr indent="-323850" lvl="2" marL="13716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3pPr>
            <a:lvl4pPr indent="-323850" lvl="3" marL="18288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4pPr>
            <a:lvl5pPr indent="-323850" lvl="4" marL="22860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5pPr>
            <a:lvl6pPr indent="-323850" lvl="5" marL="27432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6pPr>
            <a:lvl7pPr indent="-323850" lvl="6" marL="320040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7pPr>
            <a:lvl8pPr indent="-323850" lvl="7" marL="3657600">
              <a:spcBef>
                <a:spcPts val="0"/>
              </a:spcBef>
              <a:spcAft>
                <a:spcPts val="0"/>
              </a:spcAft>
              <a:buSzPts val="1500"/>
              <a:buChar char="○"/>
              <a:defRPr sz="1500"/>
            </a:lvl8pPr>
            <a:lvl9pPr indent="-323850" lvl="8" marL="4114800">
              <a:spcBef>
                <a:spcPts val="0"/>
              </a:spcBef>
              <a:spcAft>
                <a:spcPts val="0"/>
              </a:spcAft>
              <a:buSzPts val="1500"/>
              <a:buChar char="■"/>
              <a:defRPr sz="15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573245" y="661638"/>
            <a:ext cx="7445700" cy="60126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1pPr>
            <a:lvl2pPr lvl="1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2pPr>
            <a:lvl3pPr lvl="2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3pPr>
            <a:lvl4pPr lvl="3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4pPr>
            <a:lvl5pPr lvl="4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5pPr>
            <a:lvl6pPr lvl="5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6pPr>
            <a:lvl7pPr lvl="6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7pPr>
            <a:lvl8pPr lvl="7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8pPr>
            <a:lvl9pPr lvl="8">
              <a:spcBef>
                <a:spcPts val="0"/>
              </a:spcBef>
              <a:spcAft>
                <a:spcPts val="0"/>
              </a:spcAft>
              <a:buSzPts val="6100"/>
              <a:buNone/>
              <a:defRPr sz="61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346000" y="-184"/>
            <a:ext cx="5346000" cy="7560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116050" lIns="116050" spcFirstLastPara="1" rIns="116050" wrap="square" tIns="1160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310447" y="1812541"/>
            <a:ext cx="4730100" cy="2178600"/>
          </a:xfrm>
          <a:prstGeom prst="rect">
            <a:avLst/>
          </a:prstGeom>
        </p:spPr>
        <p:txBody>
          <a:bodyPr anchorCtr="0" anchor="b" bIns="116050" lIns="116050" spcFirstLastPara="1" rIns="116050" wrap="square" tIns="11605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1pPr>
            <a:lvl2pPr lvl="1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2pPr>
            <a:lvl3pPr lvl="2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3pPr>
            <a:lvl4pPr lvl="3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4pPr>
            <a:lvl5pPr lvl="4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5pPr>
            <a:lvl6pPr lvl="5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6pPr>
            <a:lvl7pPr lvl="6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7pPr>
            <a:lvl8pPr lvl="7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8pPr>
            <a:lvl9pPr lvl="8" algn="ctr">
              <a:spcBef>
                <a:spcPts val="0"/>
              </a:spcBef>
              <a:spcAft>
                <a:spcPts val="0"/>
              </a:spcAft>
              <a:buSzPts val="5300"/>
              <a:buNone/>
              <a:defRPr sz="53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310447" y="4120005"/>
            <a:ext cx="4730100" cy="1815300"/>
          </a:xfrm>
          <a:prstGeom prst="rect">
            <a:avLst/>
          </a:prstGeom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None/>
              <a:defRPr sz="27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5775715" y="1064257"/>
            <a:ext cx="4486500" cy="54312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374650" lvl="0" marL="457200">
              <a:spcBef>
                <a:spcPts val="0"/>
              </a:spcBef>
              <a:spcAft>
                <a:spcPts val="0"/>
              </a:spcAft>
              <a:buSzPts val="2300"/>
              <a:buChar char="●"/>
              <a:defRPr/>
            </a:lvl1pPr>
            <a:lvl2pPr indent="-342900" lvl="1" marL="9144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2pPr>
            <a:lvl3pPr indent="-342900" lvl="2" marL="13716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3pPr>
            <a:lvl4pPr indent="-342900" lvl="3" marL="18288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4pPr>
            <a:lvl5pPr indent="-342900" lvl="4" marL="22860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5pPr>
            <a:lvl6pPr indent="-342900" lvl="5" marL="27432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6pPr>
            <a:lvl7pPr indent="-342900" lvl="6" marL="32004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7pPr>
            <a:lvl8pPr indent="-342900" lvl="7" marL="3657600">
              <a:spcBef>
                <a:spcPts val="0"/>
              </a:spcBef>
              <a:spcAft>
                <a:spcPts val="0"/>
              </a:spcAft>
              <a:buSzPts val="1800"/>
              <a:buChar char="○"/>
              <a:defRPr/>
            </a:lvl8pPr>
            <a:lvl9pPr indent="-342900" lvl="8" marL="4114800">
              <a:spcBef>
                <a:spcPts val="0"/>
              </a:spcBef>
              <a:spcAft>
                <a:spcPts val="0"/>
              </a:spcAft>
              <a:buSzPts val="18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64468" y="6218168"/>
            <a:ext cx="7014300" cy="8895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3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64468" y="654105"/>
            <a:ext cx="99630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  <a:defRPr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64468" y="1693927"/>
            <a:ext cx="9963000" cy="50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116050" lIns="116050" spcFirstLastPara="1" rIns="116050" wrap="square" tIns="116050">
            <a:normAutofit/>
          </a:bodyPr>
          <a:lstStyle>
            <a:lvl1pPr indent="-3746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300"/>
              <a:buChar char="●"/>
              <a:defRPr sz="2300">
                <a:solidFill>
                  <a:schemeClr val="dk2"/>
                </a:solidFill>
              </a:defRPr>
            </a:lvl1pPr>
            <a:lvl2pPr indent="-3429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2pPr>
            <a:lvl3pPr indent="-3429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3pPr>
            <a:lvl4pPr indent="-3429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4pPr>
            <a:lvl5pPr indent="-3429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5pPr>
            <a:lvl6pPr indent="-3429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6pPr>
            <a:lvl7pPr indent="-3429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7pPr>
            <a:lvl8pPr indent="-3429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○"/>
              <a:defRPr sz="1800">
                <a:solidFill>
                  <a:schemeClr val="dk2"/>
                </a:solidFill>
              </a:defRPr>
            </a:lvl8pPr>
            <a:lvl9pPr indent="-3429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■"/>
              <a:defRPr sz="18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906772" y="6854072"/>
            <a:ext cx="641700" cy="578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116050" lIns="116050" spcFirstLastPara="1" rIns="116050" wrap="square" tIns="116050">
            <a:normAutofit/>
          </a:bodyPr>
          <a:lstStyle>
            <a:lvl1pPr lvl="0" algn="r">
              <a:buNone/>
              <a:defRPr sz="1300">
                <a:solidFill>
                  <a:schemeClr val="dk2"/>
                </a:solidFill>
              </a:defRPr>
            </a:lvl1pPr>
            <a:lvl2pPr lvl="1" algn="r">
              <a:buNone/>
              <a:defRPr sz="1300">
                <a:solidFill>
                  <a:schemeClr val="dk2"/>
                </a:solidFill>
              </a:defRPr>
            </a:lvl2pPr>
            <a:lvl3pPr lvl="2" algn="r">
              <a:buNone/>
              <a:defRPr sz="1300">
                <a:solidFill>
                  <a:schemeClr val="dk2"/>
                </a:solidFill>
              </a:defRPr>
            </a:lvl3pPr>
            <a:lvl4pPr lvl="3" algn="r">
              <a:buNone/>
              <a:defRPr sz="1300">
                <a:solidFill>
                  <a:schemeClr val="dk2"/>
                </a:solidFill>
              </a:defRPr>
            </a:lvl4pPr>
            <a:lvl5pPr lvl="4" algn="r">
              <a:buNone/>
              <a:defRPr sz="1300">
                <a:solidFill>
                  <a:schemeClr val="dk2"/>
                </a:solidFill>
              </a:defRPr>
            </a:lvl5pPr>
            <a:lvl6pPr lvl="5" algn="r">
              <a:buNone/>
              <a:defRPr sz="1300">
                <a:solidFill>
                  <a:schemeClr val="dk2"/>
                </a:solidFill>
              </a:defRPr>
            </a:lvl6pPr>
            <a:lvl7pPr lvl="6" algn="r">
              <a:buNone/>
              <a:defRPr sz="1300">
                <a:solidFill>
                  <a:schemeClr val="dk2"/>
                </a:solidFill>
              </a:defRPr>
            </a:lvl7pPr>
            <a:lvl8pPr lvl="7" algn="r">
              <a:buNone/>
              <a:defRPr sz="1300">
                <a:solidFill>
                  <a:schemeClr val="dk2"/>
                </a:solidFill>
              </a:defRPr>
            </a:lvl8pPr>
            <a:lvl9pPr lvl="8" algn="r">
              <a:buNone/>
              <a:defRPr sz="13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2216550" y="1427925"/>
            <a:ext cx="6258900" cy="58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t-BR" sz="2600">
                <a:latin typeface="Verdana"/>
                <a:ea typeface="Verdana"/>
                <a:cs typeface="Verdana"/>
                <a:sym typeface="Verdana"/>
              </a:rPr>
              <a:t>Nome</a:t>
            </a:r>
            <a:endParaRPr b="1" sz="26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2216550" y="3422225"/>
            <a:ext cx="6258900" cy="98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2600">
                <a:latin typeface="Verdana"/>
                <a:ea typeface="Verdana"/>
                <a:cs typeface="Verdana"/>
                <a:sym typeface="Verdana"/>
              </a:rPr>
              <a:t>Sétimo Mutirão Regional Escotismo para todos -2022</a:t>
            </a:r>
            <a:endParaRPr sz="2600"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2258975" y="4697900"/>
            <a:ext cx="6258900" cy="477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t-BR" sz="1900">
                <a:solidFill>
                  <a:srgbClr val="141827"/>
                </a:solidFill>
                <a:highlight>
                  <a:srgbClr val="FFFFFF"/>
                </a:highlight>
                <a:latin typeface="Verdana"/>
                <a:ea typeface="Verdana"/>
                <a:cs typeface="Verdana"/>
                <a:sym typeface="Verdana"/>
              </a:rPr>
              <a:t>entre 04.03 a 17.04 de 2022</a:t>
            </a:r>
            <a:endParaRPr sz="19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