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7" roundtripDataSignature="AMtx7mhhYgFOGBSO8AL9bsnmtPE5s9JU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7" name="Google Shape;47;p8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9" name="Google Shape;49;p8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36838" l="0" r="0" t="0"/>
          <a:stretch/>
        </p:blipFill>
        <p:spPr>
          <a:xfrm>
            <a:off x="-7902" y="6021288"/>
            <a:ext cx="9151902" cy="836712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47954" y="2328366"/>
            <a:ext cx="4040188" cy="68262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409130" y="789067"/>
            <a:ext cx="1160462" cy="1570038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 txBox="1"/>
          <p:nvPr/>
        </p:nvSpPr>
        <p:spPr>
          <a:xfrm>
            <a:off x="3106754" y="789067"/>
            <a:ext cx="2922588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Certificamos que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340798" y="2458814"/>
            <a:ext cx="44545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participou do evento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530872" y="4047242"/>
            <a:ext cx="626861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pt-BR" sz="2000">
                <a:solidFill>
                  <a:schemeClr val="dk1"/>
                </a:solidFill>
              </a:rPr>
              <a:t>Realizado em               </a:t>
            </a:r>
            <a:r>
              <a:rPr b="0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pt-BR" sz="2000">
                <a:solidFill>
                  <a:schemeClr val="dk1"/>
                </a:solidFill>
              </a:rPr>
              <a:t>            </a:t>
            </a:r>
            <a:r>
              <a:rPr b="0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000">
                <a:solidFill>
                  <a:schemeClr val="dk1"/>
                </a:solidFill>
              </a:rPr>
              <a:t> </a:t>
            </a:r>
            <a:r>
              <a:rPr b="0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</a:t>
            </a:r>
            <a:r>
              <a:rPr lang="pt-BR" sz="2000">
                <a:solidFill>
                  <a:schemeClr val="dk1"/>
                </a:solidFill>
              </a:rPr>
              <a:t>              </a:t>
            </a:r>
            <a:r>
              <a:rPr b="0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20</a:t>
            </a:r>
            <a:r>
              <a:rPr lang="pt-BR" sz="2000">
                <a:solidFill>
                  <a:schemeClr val="dk1"/>
                </a:solidFill>
              </a:rPr>
              <a:t>22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1835696" y="5252400"/>
            <a:ext cx="52632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pt-BR" sz="2000">
                <a:solidFill>
                  <a:schemeClr val="dk1"/>
                </a:solidFill>
              </a:rPr>
              <a:t>Sonia Maria Gonçalves Jorge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Coordenador Regional </a:t>
            </a:r>
            <a:r>
              <a:rPr lang="pt-BR" sz="2000">
                <a:solidFill>
                  <a:schemeClr val="dk1"/>
                </a:solidFill>
              </a:rPr>
              <a:t>do Ramo Lobinho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1488524" y="1772795"/>
            <a:ext cx="6310965" cy="4873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903759" y="3139567"/>
            <a:ext cx="7085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pt-BR" sz="2400">
                <a:solidFill>
                  <a:schemeClr val="dk1"/>
                </a:solidFill>
              </a:rPr>
              <a:t>Rally de Lobinhos “INSPIR</a:t>
            </a:r>
            <a:r>
              <a:rPr b="1" i="1" lang="pt-BR" sz="2400">
                <a:solidFill>
                  <a:schemeClr val="dk1"/>
                </a:solidFill>
              </a:rPr>
              <a:t>AÇÃO</a:t>
            </a:r>
            <a:r>
              <a:rPr lang="pt-BR" sz="2400">
                <a:solidFill>
                  <a:schemeClr val="dk1"/>
                </a:solidFill>
              </a:rPr>
              <a:t>” - 2022</a:t>
            </a:r>
            <a:endParaRPr sz="1400" u="none" cap="none" strike="noStrike">
              <a:solidFill>
                <a:schemeClr val="dk1"/>
              </a:solidFill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0" y="1019175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pt-BR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0" name="Google Shape;100;p1"/>
          <p:cNvPicPr preferRelativeResize="0"/>
          <p:nvPr/>
        </p:nvPicPr>
        <p:blipFill rotWithShape="1">
          <a:blip r:embed="rId6">
            <a:alphaModFix/>
          </a:blip>
          <a:srcRect b="6060" l="0" r="0" t="-6060"/>
          <a:stretch/>
        </p:blipFill>
        <p:spPr>
          <a:xfrm>
            <a:off x="166825" y="248500"/>
            <a:ext cx="2651325" cy="265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2015-03-07T06:44:40Z</dcterms:created>
  <dc:creator>Klafke</dc:creator>
</cp:coreProperties>
</file>