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7" roundtripDataSignature="AMtx7mgLBtqQxFPWzeHIA6bj1MEMN9ek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7" name="Google Shape;47;p8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9" name="Google Shape;49;p8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36838" l="0" r="0" t="0"/>
          <a:stretch/>
        </p:blipFill>
        <p:spPr>
          <a:xfrm>
            <a:off x="-63700" y="6021300"/>
            <a:ext cx="9320948" cy="8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47954" y="2328366"/>
            <a:ext cx="4040188" cy="68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409130" y="789067"/>
            <a:ext cx="1160462" cy="1570038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3106754" y="789067"/>
            <a:ext cx="2922588" cy="549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Certificamos que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340798" y="2458814"/>
            <a:ext cx="44545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participou da atividade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929891" y="4008907"/>
            <a:ext cx="5428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São Paulo, __ de __________ de 2022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488524" y="1772795"/>
            <a:ext cx="6310965" cy="487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323541" y="2921135"/>
            <a:ext cx="8640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Encontro de Monitores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0" y="1019175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pt-BR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1144600" y="4861200"/>
            <a:ext cx="6846900" cy="11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(editar: inserir nome do escotista com assinatura acima)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Coordenação da atividade na UEL/Distrito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3475" y="301550"/>
            <a:ext cx="2632583" cy="215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Guilherme Paleari</dc:creator>
</cp:coreProperties>
</file>