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3280000" cx="75600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ExtraBold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781">
          <p15:clr>
            <a:srgbClr val="747775"/>
          </p15:clr>
        </p15:guide>
        <p15:guide id="2" pos="2381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781" orient="horz"/>
        <p:guide pos="2381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ExtraBold-bold.fntdata"/><Relationship Id="rId10" Type="http://schemas.openxmlformats.org/officeDocument/2006/relationships/font" Target="fonts/Montserrat-boldItalic.fntdata"/><Relationship Id="rId12" Type="http://schemas.openxmlformats.org/officeDocument/2006/relationships/font" Target="fonts/MontserratExtraBold-boldItalic.fntdata"/><Relationship Id="rId9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96571" y="685800"/>
            <a:ext cx="486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03182a7f2b_0_0:notes"/>
          <p:cNvSpPr/>
          <p:nvPr>
            <p:ph idx="2" type="sldImg"/>
          </p:nvPr>
        </p:nvSpPr>
        <p:spPr>
          <a:xfrm>
            <a:off x="996571" y="685800"/>
            <a:ext cx="486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03182a7f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16" y="7712833"/>
            <a:ext cx="70446000" cy="212622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600"/>
              <a:buNone/>
              <a:defRPr sz="4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47" y="29357865"/>
            <a:ext cx="70446000" cy="82104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100"/>
              <a:buNone/>
              <a:defRPr sz="251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47" y="11458023"/>
            <a:ext cx="70446000" cy="203394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7600"/>
              <a:buNone/>
              <a:defRPr sz="1076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47" y="32652969"/>
            <a:ext cx="70446000" cy="13474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250950" lvl="0" marL="457200" algn="ctr">
              <a:spcBef>
                <a:spcPts val="0"/>
              </a:spcBef>
              <a:spcAft>
                <a:spcPts val="0"/>
              </a:spcAft>
              <a:buSzPts val="16100"/>
              <a:buChar char="●"/>
              <a:defRPr/>
            </a:lvl1pPr>
            <a:lvl2pPr indent="-1028700" lvl="1" marL="914400" algn="ctr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2pPr>
            <a:lvl3pPr indent="-1028700" lvl="2" marL="1371600" algn="ctr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3pPr>
            <a:lvl4pPr indent="-1028700" lvl="3" marL="1828800" algn="ctr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4pPr>
            <a:lvl5pPr indent="-1028700" lvl="4" marL="2286000" algn="ctr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5pPr>
            <a:lvl6pPr indent="-1028700" lvl="5" marL="2743200" algn="ctr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6pPr>
            <a:lvl7pPr indent="-1028700" lvl="6" marL="3200400" algn="ctr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7pPr>
            <a:lvl8pPr indent="-1028700" lvl="7" marL="3657600" algn="ctr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8pPr>
            <a:lvl9pPr indent="-1028700" lvl="8" marL="4114800" algn="ctr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47" y="22280021"/>
            <a:ext cx="70446000" cy="87201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300"/>
              <a:buNone/>
              <a:defRPr sz="323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47" y="11938149"/>
            <a:ext cx="70446000" cy="35389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250950" lvl="0" marL="457200">
              <a:spcBef>
                <a:spcPts val="0"/>
              </a:spcBef>
              <a:spcAft>
                <a:spcPts val="0"/>
              </a:spcAft>
              <a:buSzPts val="16100"/>
              <a:buChar char="●"/>
              <a:defRPr/>
            </a:lvl1pPr>
            <a:lvl2pPr indent="-1028700" lvl="1" marL="9144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2pPr>
            <a:lvl3pPr indent="-1028700" lvl="2" marL="13716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3pPr>
            <a:lvl4pPr indent="-1028700" lvl="3" marL="18288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4pPr>
            <a:lvl5pPr indent="-1028700" lvl="4" marL="22860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5pPr>
            <a:lvl6pPr indent="-1028700" lvl="5" marL="27432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6pPr>
            <a:lvl7pPr indent="-1028700" lvl="6" marL="32004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7pPr>
            <a:lvl8pPr indent="-1028700" lvl="7" marL="36576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8pPr>
            <a:lvl9pPr indent="-1028700" lvl="8" marL="41148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47" y="11938149"/>
            <a:ext cx="33069900" cy="35389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028700" lvl="0" marL="457200">
              <a:spcBef>
                <a:spcPts val="0"/>
              </a:spcBef>
              <a:spcAft>
                <a:spcPts val="0"/>
              </a:spcAft>
              <a:buSzPts val="12600"/>
              <a:buChar char="●"/>
              <a:defRPr sz="12600"/>
            </a:lvl1pPr>
            <a:lvl2pPr indent="-914400" lvl="1" marL="9144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2pPr>
            <a:lvl3pPr indent="-914400" lvl="2" marL="13716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3pPr>
            <a:lvl4pPr indent="-914400" lvl="3" marL="18288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4pPr>
            <a:lvl5pPr indent="-914400" lvl="4" marL="22860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5pPr>
            <a:lvl6pPr indent="-914400" lvl="5" marL="27432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6pPr>
            <a:lvl7pPr indent="-914400" lvl="6" marL="32004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7pPr>
            <a:lvl8pPr indent="-914400" lvl="7" marL="36576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8pPr>
            <a:lvl9pPr indent="-914400" lvl="8" marL="41148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3" y="11938149"/>
            <a:ext cx="33069900" cy="35389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028700" lvl="0" marL="457200">
              <a:spcBef>
                <a:spcPts val="0"/>
              </a:spcBef>
              <a:spcAft>
                <a:spcPts val="0"/>
              </a:spcAft>
              <a:buSzPts val="12600"/>
              <a:buChar char="●"/>
              <a:defRPr sz="12600"/>
            </a:lvl1pPr>
            <a:lvl2pPr indent="-914400" lvl="1" marL="9144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2pPr>
            <a:lvl3pPr indent="-914400" lvl="2" marL="13716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3pPr>
            <a:lvl4pPr indent="-914400" lvl="3" marL="18288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4pPr>
            <a:lvl5pPr indent="-914400" lvl="4" marL="22860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5pPr>
            <a:lvl6pPr indent="-914400" lvl="5" marL="27432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6pPr>
            <a:lvl7pPr indent="-914400" lvl="6" marL="32004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7pPr>
            <a:lvl8pPr indent="-914400" lvl="7" marL="36576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8pPr>
            <a:lvl9pPr indent="-914400" lvl="8" marL="41148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1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47" y="5755297"/>
            <a:ext cx="23215800" cy="78282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47" y="14394457"/>
            <a:ext cx="23215800" cy="329346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914400" lvl="0" marL="4572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1pPr>
            <a:lvl2pPr indent="-914400" lvl="1" marL="9144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2pPr>
            <a:lvl3pPr indent="-914400" lvl="2" marL="13716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3pPr>
            <a:lvl4pPr indent="-914400" lvl="3" marL="18288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4pPr>
            <a:lvl5pPr indent="-914400" lvl="4" marL="22860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5pPr>
            <a:lvl6pPr indent="-914400" lvl="5" marL="27432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6pPr>
            <a:lvl7pPr indent="-914400" lvl="6" marL="3200400">
              <a:spcBef>
                <a:spcPts val="0"/>
              </a:spcBef>
              <a:spcAft>
                <a:spcPts val="0"/>
              </a:spcAft>
              <a:buSzPts val="10800"/>
              <a:buChar char="●"/>
              <a:defRPr sz="10800"/>
            </a:lvl7pPr>
            <a:lvl8pPr indent="-914400" lvl="7" marL="3657600">
              <a:spcBef>
                <a:spcPts val="0"/>
              </a:spcBef>
              <a:spcAft>
                <a:spcPts val="0"/>
              </a:spcAft>
              <a:buSzPts val="10800"/>
              <a:buChar char="○"/>
              <a:defRPr sz="10800"/>
            </a:lvl8pPr>
            <a:lvl9pPr indent="-914400" lvl="8" marL="4114800">
              <a:spcBef>
                <a:spcPts val="0"/>
              </a:spcBef>
              <a:spcAft>
                <a:spcPts val="0"/>
              </a:spcAft>
              <a:buSzPts val="10800"/>
              <a:buChar char="■"/>
              <a:defRPr sz="108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48" y="4662971"/>
            <a:ext cx="52647300" cy="42375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1pPr>
            <a:lvl2pPr lvl="1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2pPr>
            <a:lvl3pPr lvl="2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3pPr>
            <a:lvl4pPr lvl="3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4pPr>
            <a:lvl5pPr lvl="4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5pPr>
            <a:lvl6pPr lvl="5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6pPr>
            <a:lvl7pPr lvl="6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7pPr>
            <a:lvl8pPr lvl="7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8pPr>
            <a:lvl9pPr lvl="8">
              <a:spcBef>
                <a:spcPts val="0"/>
              </a:spcBef>
              <a:spcAft>
                <a:spcPts val="0"/>
              </a:spcAft>
              <a:buSzPts val="43000"/>
              <a:buNone/>
              <a:defRPr sz="43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0" y="-1295"/>
            <a:ext cx="37800000" cy="5328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819600" lIns="819600" spcFirstLastPara="1" rIns="819600" wrap="square" tIns="81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79" y="12774096"/>
            <a:ext cx="33444600" cy="15354600"/>
          </a:xfrm>
          <a:prstGeom prst="rect">
            <a:avLst/>
          </a:prstGeom>
        </p:spPr>
        <p:txBody>
          <a:bodyPr anchorCtr="0" anchor="b" bIns="819600" lIns="819600" spcFirstLastPara="1" rIns="819600" wrap="square" tIns="8196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1pPr>
            <a:lvl2pPr lvl="1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2pPr>
            <a:lvl3pPr lvl="2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3pPr>
            <a:lvl4pPr lvl="3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4pPr>
            <a:lvl5pPr lvl="4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5pPr>
            <a:lvl6pPr lvl="5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6pPr>
            <a:lvl7pPr lvl="6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7pPr>
            <a:lvl8pPr lvl="7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8pPr>
            <a:lvl9pPr lvl="8" algn="ctr">
              <a:spcBef>
                <a:spcPts val="0"/>
              </a:spcBef>
              <a:spcAft>
                <a:spcPts val="0"/>
              </a:spcAft>
              <a:buSzPts val="37700"/>
              <a:buNone/>
              <a:defRPr sz="37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79" y="29036227"/>
            <a:ext cx="33444600" cy="12794100"/>
          </a:xfrm>
          <a:prstGeom prst="rect">
            <a:avLst/>
          </a:prstGeom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800"/>
              <a:buNone/>
              <a:defRPr sz="18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86" y="7500479"/>
            <a:ext cx="31723200" cy="382764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indent="-1250950" lvl="0" marL="457200">
              <a:spcBef>
                <a:spcPts val="0"/>
              </a:spcBef>
              <a:spcAft>
                <a:spcPts val="0"/>
              </a:spcAft>
              <a:buSzPts val="16100"/>
              <a:buChar char="●"/>
              <a:defRPr/>
            </a:lvl1pPr>
            <a:lvl2pPr indent="-1028700" lvl="1" marL="9144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2pPr>
            <a:lvl3pPr indent="-1028700" lvl="2" marL="13716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3pPr>
            <a:lvl4pPr indent="-1028700" lvl="3" marL="18288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4pPr>
            <a:lvl5pPr indent="-1028700" lvl="4" marL="22860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5pPr>
            <a:lvl6pPr indent="-1028700" lvl="5" marL="27432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6pPr>
            <a:lvl7pPr indent="-1028700" lvl="6" marL="3200400">
              <a:spcBef>
                <a:spcPts val="0"/>
              </a:spcBef>
              <a:spcAft>
                <a:spcPts val="0"/>
              </a:spcAft>
              <a:buSzPts val="12600"/>
              <a:buChar char="●"/>
              <a:defRPr/>
            </a:lvl7pPr>
            <a:lvl8pPr indent="-1028700" lvl="7" marL="3657600">
              <a:spcBef>
                <a:spcPts val="0"/>
              </a:spcBef>
              <a:spcAft>
                <a:spcPts val="0"/>
              </a:spcAft>
              <a:buSzPts val="12600"/>
              <a:buChar char="○"/>
              <a:defRPr/>
            </a:lvl8pPr>
            <a:lvl9pPr indent="-1028700" lvl="8" marL="4114800">
              <a:spcBef>
                <a:spcPts val="0"/>
              </a:spcBef>
              <a:spcAft>
                <a:spcPts val="0"/>
              </a:spcAft>
              <a:buSzPts val="12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47" y="43823279"/>
            <a:ext cx="49596300" cy="62682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47" y="4609883"/>
            <a:ext cx="70446000" cy="59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819600" lIns="819600" spcFirstLastPara="1" rIns="819600" wrap="square" tIns="8196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00"/>
              <a:buNone/>
              <a:defRPr sz="25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47" y="11938149"/>
            <a:ext cx="70446000" cy="353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819600" lIns="819600" spcFirstLastPara="1" rIns="819600" wrap="square" tIns="819600">
            <a:normAutofit/>
          </a:bodyPr>
          <a:lstStyle>
            <a:lvl1pPr indent="-12509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100"/>
              <a:buChar char="●"/>
              <a:defRPr sz="16100">
                <a:solidFill>
                  <a:schemeClr val="dk2"/>
                </a:solidFill>
              </a:defRPr>
            </a:lvl1pPr>
            <a:lvl2pPr indent="-10287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○"/>
              <a:defRPr sz="12600">
                <a:solidFill>
                  <a:schemeClr val="dk2"/>
                </a:solidFill>
              </a:defRPr>
            </a:lvl2pPr>
            <a:lvl3pPr indent="-10287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■"/>
              <a:defRPr sz="12600">
                <a:solidFill>
                  <a:schemeClr val="dk2"/>
                </a:solidFill>
              </a:defRPr>
            </a:lvl3pPr>
            <a:lvl4pPr indent="-10287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●"/>
              <a:defRPr sz="12600">
                <a:solidFill>
                  <a:schemeClr val="dk2"/>
                </a:solidFill>
              </a:defRPr>
            </a:lvl4pPr>
            <a:lvl5pPr indent="-10287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○"/>
              <a:defRPr sz="12600">
                <a:solidFill>
                  <a:schemeClr val="dk2"/>
                </a:solidFill>
              </a:defRPr>
            </a:lvl5pPr>
            <a:lvl6pPr indent="-10287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■"/>
              <a:defRPr sz="12600">
                <a:solidFill>
                  <a:schemeClr val="dk2"/>
                </a:solidFill>
              </a:defRPr>
            </a:lvl6pPr>
            <a:lvl7pPr indent="-10287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●"/>
              <a:defRPr sz="12600">
                <a:solidFill>
                  <a:schemeClr val="dk2"/>
                </a:solidFill>
              </a:defRPr>
            </a:lvl7pPr>
            <a:lvl8pPr indent="-10287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○"/>
              <a:defRPr sz="12600">
                <a:solidFill>
                  <a:schemeClr val="dk2"/>
                </a:solidFill>
              </a:defRPr>
            </a:lvl8pPr>
            <a:lvl9pPr indent="-10287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600"/>
              <a:buChar char="■"/>
              <a:defRPr sz="1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0" y="48304888"/>
            <a:ext cx="4536600" cy="407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19600" lIns="819600" spcFirstLastPara="1" rIns="819600" wrap="square" tIns="819600">
            <a:normAutofit/>
          </a:bodyPr>
          <a:lstStyle>
            <a:lvl1pPr lvl="0" algn="r">
              <a:buNone/>
              <a:defRPr sz="9000">
                <a:solidFill>
                  <a:schemeClr val="dk2"/>
                </a:solidFill>
              </a:defRPr>
            </a:lvl1pPr>
            <a:lvl2pPr lvl="1" algn="r">
              <a:buNone/>
              <a:defRPr sz="9000">
                <a:solidFill>
                  <a:schemeClr val="dk2"/>
                </a:solidFill>
              </a:defRPr>
            </a:lvl2pPr>
            <a:lvl3pPr lvl="2" algn="r">
              <a:buNone/>
              <a:defRPr sz="9000">
                <a:solidFill>
                  <a:schemeClr val="dk2"/>
                </a:solidFill>
              </a:defRPr>
            </a:lvl3pPr>
            <a:lvl4pPr lvl="3" algn="r">
              <a:buNone/>
              <a:defRPr sz="9000">
                <a:solidFill>
                  <a:schemeClr val="dk2"/>
                </a:solidFill>
              </a:defRPr>
            </a:lvl4pPr>
            <a:lvl5pPr lvl="4" algn="r">
              <a:buNone/>
              <a:defRPr sz="9000">
                <a:solidFill>
                  <a:schemeClr val="dk2"/>
                </a:solidFill>
              </a:defRPr>
            </a:lvl5pPr>
            <a:lvl6pPr lvl="5" algn="r">
              <a:buNone/>
              <a:defRPr sz="9000">
                <a:solidFill>
                  <a:schemeClr val="dk2"/>
                </a:solidFill>
              </a:defRPr>
            </a:lvl6pPr>
            <a:lvl7pPr lvl="6" algn="r">
              <a:buNone/>
              <a:defRPr sz="9000">
                <a:solidFill>
                  <a:schemeClr val="dk2"/>
                </a:solidFill>
              </a:defRPr>
            </a:lvl7pPr>
            <a:lvl8pPr lvl="7" algn="r">
              <a:buNone/>
              <a:defRPr sz="9000">
                <a:solidFill>
                  <a:schemeClr val="dk2"/>
                </a:solidFill>
              </a:defRPr>
            </a:lvl8pPr>
            <a:lvl9pPr lvl="8" algn="r">
              <a:buNone/>
              <a:defRPr sz="9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0973075" y="28056350"/>
            <a:ext cx="29866800" cy="1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São Paulo, x de xx de 2024</a:t>
            </a:r>
            <a:endParaRPr sz="10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0973075" y="22166050"/>
            <a:ext cx="29866800" cy="29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9º Mutirão Escotismo para Todos - MutEPT</a:t>
            </a:r>
            <a:endParaRPr sz="10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0">
              <a:solidFill>
                <a:schemeClr val="dk2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0">
                <a:solidFill>
                  <a:schemeClr val="dk2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endParaRPr sz="12000">
              <a:solidFill>
                <a:schemeClr val="dk2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0973075" y="31696450"/>
            <a:ext cx="29866800" cy="29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Quem assina</a:t>
            </a:r>
            <a:endParaRPr b="1" sz="10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Função</a:t>
            </a:r>
            <a:endParaRPr sz="10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0">
              <a:solidFill>
                <a:schemeClr val="dk2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0">
                <a:solidFill>
                  <a:schemeClr val="dk2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endParaRPr sz="12000">
              <a:solidFill>
                <a:schemeClr val="dk2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1125475" y="12635175"/>
            <a:ext cx="29866800" cy="1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Nome do Participante</a:t>
            </a:r>
            <a:endParaRPr sz="10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0">
              <a:solidFill>
                <a:schemeClr val="dk2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0">
                <a:solidFill>
                  <a:schemeClr val="dk2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endParaRPr sz="12000">
              <a:solidFill>
                <a:schemeClr val="dk2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606025" y="41117725"/>
            <a:ext cx="20034000" cy="1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Carga horária</a:t>
            </a:r>
            <a:endParaRPr sz="100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0">
              <a:solidFill>
                <a:srgbClr val="595959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0">
                <a:solidFill>
                  <a:srgbClr val="59595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endParaRPr sz="12000">
              <a:solidFill>
                <a:srgbClr val="595959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342625" y="39535825"/>
            <a:ext cx="20034000" cy="1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xx Horas</a:t>
            </a:r>
            <a:endParaRPr sz="100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0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200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