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664125" cx="7557525"/>
  <p:notesSz cx="6858000" cy="9144000"/>
  <p:embeddedFontLst>
    <p:embeddedFont>
      <p:font typeface="Montserrat Medium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784">
          <p15:clr>
            <a:srgbClr val="747775"/>
          </p15:clr>
        </p15:guide>
        <p15:guide id="2" pos="23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784" orient="horz"/>
        <p:guide pos="23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MontserratMedium-boldItalic.fntdata"/><Relationship Id="rId9" Type="http://schemas.openxmlformats.org/officeDocument/2006/relationships/font" Target="fonts/Montserrat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Medium-regular.fntdata"/><Relationship Id="rId8" Type="http://schemas.openxmlformats.org/officeDocument/2006/relationships/font" Target="fonts/Montserrat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1687" y="685800"/>
            <a:ext cx="4575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1687" y="685800"/>
            <a:ext cx="4575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627" y="819941"/>
            <a:ext cx="7042200" cy="2260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620" y="3120995"/>
            <a:ext cx="7042200" cy="8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620" y="1218087"/>
            <a:ext cx="7042200" cy="2162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620" y="3471293"/>
            <a:ext cx="7042200" cy="143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620" y="2368559"/>
            <a:ext cx="7042200" cy="92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620" y="490070"/>
            <a:ext cx="7042200" cy="63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620" y="1269129"/>
            <a:ext cx="7042200" cy="376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620" y="490070"/>
            <a:ext cx="7042200" cy="63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620" y="1269129"/>
            <a:ext cx="3306000" cy="376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3983" y="1269129"/>
            <a:ext cx="3306000" cy="376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620" y="490070"/>
            <a:ext cx="7042200" cy="63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620" y="611838"/>
            <a:ext cx="2320800" cy="832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620" y="1530255"/>
            <a:ext cx="2320800" cy="350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192" y="495714"/>
            <a:ext cx="5262900" cy="450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78763" y="-138"/>
            <a:ext cx="3778800" cy="566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436" y="1357997"/>
            <a:ext cx="3343500" cy="163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436" y="3086802"/>
            <a:ext cx="3343500" cy="136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2502" y="797366"/>
            <a:ext cx="3171300" cy="40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620" y="4658794"/>
            <a:ext cx="4958100" cy="66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620" y="490070"/>
            <a:ext cx="70422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620" y="1269129"/>
            <a:ext cx="7042200" cy="37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2495" y="5135228"/>
            <a:ext cx="4536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682100" y="1587269"/>
            <a:ext cx="34161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Mariana Pires Teixeira</a:t>
            </a:r>
            <a:endParaRPr sz="12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898657" y="2984800"/>
            <a:ext cx="1262100" cy="21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Embu das Artes</a:t>
            </a:r>
            <a:endParaRPr sz="9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882650" y="2701425"/>
            <a:ext cx="1891200" cy="2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23 de março de 2025</a:t>
            </a:r>
            <a:endParaRPr sz="9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